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Proxima Nova" panose="020B0604020202020204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  <p:embeddedFont>
      <p:font typeface="Source Sans Pro" panose="020B0503030403020204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b3a1635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4b3a1635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ddc4be85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4ddc4be85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ddc4be85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34ddc4be85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ddc4be85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4ddc4be85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4ddc4be85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4ddc4be85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b3a1635e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34b3a1635e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4ddc4be85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34ddc4be85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ddc4be85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4ddc4be85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4ddc4be854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34ddc4be854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b3a1635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34b3a1635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bd77988d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34bd77988d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389844a11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3a1635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4b3a1635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5b6250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4b5b6250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b3a1635e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4b3a1635e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b3a1635e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4b3a1635e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b3a1635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34b3a1635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b3a1635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34b3a1635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#1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350" y="1352426"/>
            <a:ext cx="4437843" cy="33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9965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Return to PT_CodeBot_Practice1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an if statement using 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 parameter.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There are many possibilities.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example shows one of 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them.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4905225" y="1757275"/>
            <a:ext cx="1867200" cy="194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4905225" y="3647775"/>
            <a:ext cx="18672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938" y="1064800"/>
            <a:ext cx="4257675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032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be able to explain what the if statement does.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be able to give a parameter that makes each branch of the statement run.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On your activity guide, answer the questions.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5133825" y="1459425"/>
            <a:ext cx="1867200" cy="194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5095550" y="3294600"/>
            <a:ext cx="1867200" cy="569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913" y="1064800"/>
            <a:ext cx="4257675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0329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Possible answer for this example: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1st parameter: 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light_show(1.3, 0.1)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seconds are greater than 0.1, so the num_lights list is traversed using a for loop. A random beep is selected and the lights turn on and the speaker beeps for delay seconds.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5049025" y="1470475"/>
            <a:ext cx="1867200" cy="194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5106625" y="3217175"/>
            <a:ext cx="18672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513" y="1064788"/>
            <a:ext cx="4257675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0329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Possible answer for this example: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2nd parameter: 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light_show(0, 0.1)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The seconds are less than 0.1, so the speaker plays a low beep for 0.2 seconds.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2" name="Google Shape;162;p25"/>
          <p:cNvSpPr/>
          <p:nvPr/>
        </p:nvSpPr>
        <p:spPr>
          <a:xfrm>
            <a:off x="4905225" y="1459425"/>
            <a:ext cx="1867200" cy="194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4962825" y="3261425"/>
            <a:ext cx="1867200" cy="62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0329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might remember that you don’t call the function with a </a:t>
            </a:r>
            <a:br>
              <a:rPr lang="en" sz="20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0 argument for seconds.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That is okay.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if statement still shows procedural abstraction.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As long as you can explain the code, it is fine.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925" y="1016038"/>
            <a:ext cx="4151675" cy="3111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2628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7742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Look at your code again. Does it meet all requirements?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75" y="16428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50" y="20218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50" y="24015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225" y="38934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300" y="28148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300" y="3434876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032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should be able select code that shows a list being created and the same list being used.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use either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075" y="780850"/>
            <a:ext cx="4320076" cy="38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675" y="817925"/>
            <a:ext cx="4238400" cy="375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032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Example with the beeps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7" name="Google Shape;197;p29"/>
          <p:cNvSpPr/>
          <p:nvPr/>
        </p:nvSpPr>
        <p:spPr>
          <a:xfrm>
            <a:off x="4790675" y="817925"/>
            <a:ext cx="4238400" cy="22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v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29"/>
          <p:cNvSpPr/>
          <p:nvPr/>
        </p:nvSpPr>
        <p:spPr>
          <a:xfrm>
            <a:off x="5630400" y="2457150"/>
            <a:ext cx="2127300" cy="22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113" y="855200"/>
            <a:ext cx="4358875" cy="385939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032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Example with the patterns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4785125" y="1035575"/>
            <a:ext cx="4238400" cy="37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Google Shape;207;p30"/>
          <p:cNvSpPr/>
          <p:nvPr/>
        </p:nvSpPr>
        <p:spPr>
          <a:xfrm>
            <a:off x="5683675" y="2724150"/>
            <a:ext cx="3135300" cy="273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76215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that you have seen an example of modifying the LineSense program, can you think of any other ways to remix the project for the Create PT?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any more ideas you have for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input and output.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you explain the input and output of this program?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a purpose and intended users.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you explain the purpose of the program? The purpose is the “why” – what problem does the program solve?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you explain the function of the program? The function is what it does – like stay within the bounds of lines.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you explain who the intended users are?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Things to know about the Create PT: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work with a partner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classmates can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teacher cannot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cannot use an assigned program for your project, but it can be similar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be given 9 hours of class time to work on the project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small and add components.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with what you know.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try something new that you don’t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isn’t a time to learn something new, but to show what you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122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During a remix, you looked at completed programs and reviewed what you learned.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either added to or created a program similar to your completed programs.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do the same thing for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Let’s look at a program from a mission and remix it to meet the requirements of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918175" y="1292300"/>
            <a:ext cx="1795126" cy="1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567625" y="1012650"/>
            <a:ext cx="68289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CodeSpace, go to the Sandbox.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Open the project: </a:t>
            </a:r>
            <a:r>
              <a:rPr lang="en" sz="1900" b="1" i="1">
                <a:latin typeface="Proxima Nova"/>
                <a:ea typeface="Proxima Nova"/>
                <a:cs typeface="Proxima Nova"/>
                <a:sym typeface="Proxima Nova"/>
              </a:rPr>
              <a:t>LineSense_loops</a:t>
            </a:r>
            <a:endParaRPr sz="19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Go to File  Save As… and rename the file </a:t>
            </a:r>
            <a:r>
              <a:rPr lang="en" sz="1900" b="1" i="1">
                <a:latin typeface="Proxima Nova"/>
                <a:ea typeface="Proxima Nova"/>
                <a:cs typeface="Proxima Nova"/>
                <a:sym typeface="Proxima Nova"/>
              </a:rPr>
              <a:t>PT_CodeBot_Practice1</a:t>
            </a:r>
            <a:endParaRPr sz="19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Review the code.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What PT requirements does it meet?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lang="en" sz="1900">
                <a:latin typeface="Proxima Nova"/>
                <a:ea typeface="Proxima Nova"/>
                <a:cs typeface="Proxima Nova"/>
                <a:sym typeface="Proxima Nova"/>
              </a:rPr>
              <a:t>What PT requirements does it lack?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525" y="2879875"/>
            <a:ext cx="3495774" cy="15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628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pic>
        <p:nvPicPr>
          <p:cNvPr id="103" name="Google Shape;103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75" y="16428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50" y="20218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50" y="24015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225" y="389340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219" y="282968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219" y="351345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0800" y="504475"/>
            <a:ext cx="3233200" cy="31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947900" y="1068425"/>
            <a:ext cx="61437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PT Requirements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5833125" y="1195950"/>
            <a:ext cx="3024300" cy="1633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5910800" y="638100"/>
            <a:ext cx="3024300" cy="35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5306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project meets most of the requirements.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By adding just a few lines of code, the program can meet all the requirements.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Can you think something to add to the program to meet the requirements?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some possible program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0800" y="504475"/>
            <a:ext cx="3233200" cy="31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5833125" y="1195950"/>
            <a:ext cx="3024300" cy="1633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5910800" y="638100"/>
            <a:ext cx="3024300" cy="35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#1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5306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many things you can do!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One way is to add an if statement to the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already has a parameter, so adding an if statement using one of the parameters is an easy way to meet the requirement.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On-screen Show (16:9)</PresentationFormat>
  <Paragraphs>105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Noto Sans Symbols</vt:lpstr>
      <vt:lpstr>Arial</vt:lpstr>
      <vt:lpstr>Montserrat</vt:lpstr>
      <vt:lpstr>Source Sans Pro</vt:lpstr>
      <vt:lpstr>Calibri</vt:lpstr>
      <vt:lpstr>Raleway</vt:lpstr>
      <vt:lpstr>Proxima Nova</vt:lpstr>
      <vt:lpstr>Plum</vt:lpstr>
      <vt:lpstr>Practice #1</vt:lpstr>
      <vt:lpstr>AP CSP Create Performance Task </vt:lpstr>
      <vt:lpstr>AP CSP Create Performance Task </vt:lpstr>
      <vt:lpstr>AP CSP Create Performance Task </vt:lpstr>
      <vt:lpstr>AP CSP Create Performance Task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  <vt:lpstr>Practice #1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2025-05-19T15:47:53Z</dcterms:modified>
</cp:coreProperties>
</file>